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56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98D9B2E-458A-4624-B680-58B2E1E7CD50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683F03-042F-45F4-901C-79316D7274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Sentence</a:t>
            </a:r>
            <a:br>
              <a:rPr lang="en-US" dirty="0" smtClean="0"/>
            </a:b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Complex Sentences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761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dependent clause is not a complete thought. It cannot stand alone as a sentence.</a:t>
            </a:r>
          </a:p>
          <a:p>
            <a:r>
              <a:rPr lang="en-US" dirty="0" smtClean="0"/>
              <a:t>An independent clause is a complete thought. It can stand alone as a sentence.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words for Dependent Clauses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b="1" dirty="0" smtClean="0"/>
              <a:t>Dependent clauses generally start with a subordinating conjunction </a:t>
            </a:r>
          </a:p>
          <a:p>
            <a:r>
              <a:rPr lang="en-US" altLang="en-US" b="1" dirty="0" smtClean="0"/>
              <a:t>The most common of these conjunctions are “AAAWWUBBIS”</a:t>
            </a:r>
            <a:endParaRPr lang="en-US" altLang="en-US" sz="4400" b="1" dirty="0"/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Although</a:t>
            </a:r>
          </a:p>
          <a:p>
            <a:r>
              <a:rPr lang="en-US" dirty="0" smtClean="0"/>
              <a:t>As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While</a:t>
            </a:r>
          </a:p>
          <a:p>
            <a:r>
              <a:rPr lang="en-US" dirty="0" smtClean="0"/>
              <a:t>Until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Since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1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independent clause joined by a dependent clause/subordinate clause. </a:t>
            </a:r>
          </a:p>
          <a:p>
            <a:r>
              <a:rPr lang="en-US" dirty="0" smtClean="0"/>
              <a:t>Dependent clauses do not express a complete thought and can’t stand alone as sentences. A dependent clause begins with a subordinating conjunction, such as because, since, after, although, when, etc.</a:t>
            </a:r>
          </a:p>
          <a:p>
            <a:r>
              <a:rPr lang="en-US" dirty="0" smtClean="0"/>
              <a:t>Follow these formats when writing complex sentences:</a:t>
            </a:r>
          </a:p>
          <a:p>
            <a:r>
              <a:rPr lang="en-US" dirty="0" smtClean="0"/>
              <a:t>DEPENDENT CLAUSE, INDEPENDENT CLAUSE 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Since I have no milk, I’ll go to the store.</a:t>
            </a:r>
          </a:p>
          <a:p>
            <a:r>
              <a:rPr lang="en-US" dirty="0" smtClean="0"/>
              <a:t>INDEPENDENT CLAUSE DEPENDENT CLAUSE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I’ll go to the store since I have no milk.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5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DEPENDENT CLAUSE, INDEPENDENT CLAUSE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Until</a:t>
            </a:r>
            <a:r>
              <a:rPr lang="en-US" dirty="0" smtClean="0"/>
              <a:t> Lisa goes to college, she will have to live with her parents.</a:t>
            </a:r>
          </a:p>
          <a:p>
            <a:r>
              <a:rPr lang="en-US" u="sng" dirty="0" smtClean="0"/>
              <a:t>When</a:t>
            </a:r>
            <a:r>
              <a:rPr lang="en-US" dirty="0" smtClean="0"/>
              <a:t> the grass turns green, Homer will have to mow the lawn.</a:t>
            </a:r>
          </a:p>
          <a:p>
            <a:r>
              <a:rPr lang="en-US" u="sng" dirty="0" smtClean="0"/>
              <a:t>After</a:t>
            </a:r>
            <a:r>
              <a:rPr lang="en-US" dirty="0" smtClean="0"/>
              <a:t> Bart passes third grade, there will be a huge celebration.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INDEPENDENT CLAUSE DEPENDENT CLAUSE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Notice that this type of complex sentence does not have a comma separating the clauses.</a:t>
            </a:r>
          </a:p>
          <a:p>
            <a:r>
              <a:rPr lang="en-US" dirty="0" smtClean="0"/>
              <a:t>Lisa will have to live with her parents </a:t>
            </a:r>
            <a:r>
              <a:rPr lang="en-US" u="sng" dirty="0" smtClean="0"/>
              <a:t>until</a:t>
            </a:r>
            <a:r>
              <a:rPr lang="en-US" dirty="0" smtClean="0"/>
              <a:t> she goes to college.</a:t>
            </a:r>
          </a:p>
          <a:p>
            <a:r>
              <a:rPr lang="en-US" dirty="0" smtClean="0"/>
              <a:t>Homer will have to mow the lawn </a:t>
            </a:r>
            <a:r>
              <a:rPr lang="en-US" u="sng" dirty="0" smtClean="0"/>
              <a:t>when</a:t>
            </a:r>
            <a:r>
              <a:rPr lang="en-US" dirty="0" smtClean="0"/>
              <a:t> the grass turns green.</a:t>
            </a:r>
          </a:p>
          <a:p>
            <a:r>
              <a:rPr lang="en-US" dirty="0" smtClean="0"/>
              <a:t>There will be a huge celebration </a:t>
            </a:r>
            <a:r>
              <a:rPr lang="en-US" u="sng" dirty="0" smtClean="0"/>
              <a:t>when</a:t>
            </a:r>
            <a:r>
              <a:rPr lang="en-US" dirty="0" smtClean="0"/>
              <a:t> Bart passes third grade.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1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Create 2 complex sentences that follow the </a:t>
            </a:r>
          </a:p>
          <a:p>
            <a:pPr marL="0" indent="0">
              <a:buNone/>
            </a:pPr>
            <a:r>
              <a:rPr lang="en-US" sz="2400" dirty="0"/>
              <a:t>DEPENDENT CLAUSE, INDEPENDENT </a:t>
            </a:r>
            <a:r>
              <a:rPr lang="en-US" sz="2400" dirty="0" smtClean="0"/>
              <a:t>CLAUSE formula.</a:t>
            </a:r>
          </a:p>
          <a:p>
            <a:pPr marL="0" indent="0">
              <a:buNone/>
            </a:pPr>
            <a:r>
              <a:rPr lang="en-US" sz="2800" u="sng" dirty="0" smtClean="0"/>
              <a:t>Then</a:t>
            </a:r>
          </a:p>
          <a:p>
            <a:r>
              <a:rPr lang="en-US" sz="2400" dirty="0" smtClean="0"/>
              <a:t>Create 2 complex sentences that follow the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INDEPENDENT CLAUSE DEPENDENT </a:t>
            </a:r>
            <a:r>
              <a:rPr lang="en-US" sz="2400" dirty="0" smtClean="0"/>
              <a:t>CLAUSE formula.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1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269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Sentence Development</vt:lpstr>
      <vt:lpstr>Reminders</vt:lpstr>
      <vt:lpstr>Signal words for Dependent Clauses</vt:lpstr>
      <vt:lpstr>Complex Sentences</vt:lpstr>
      <vt:lpstr>DEPENDENT CLAUSE, INDEPENDENT CLAUSE</vt:lpstr>
      <vt:lpstr>INDEPENDENT CLAUSE DEPENDENT CLAUSE </vt:lpstr>
      <vt:lpstr>Your turn</vt:lpstr>
    </vt:vector>
  </TitlesOfParts>
  <Company>Wichita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Reminders</dc:title>
  <dc:creator>USD259</dc:creator>
  <cp:lastModifiedBy>Kelly Frederick</cp:lastModifiedBy>
  <cp:revision>4</cp:revision>
  <dcterms:created xsi:type="dcterms:W3CDTF">2015-04-02T02:35:08Z</dcterms:created>
  <dcterms:modified xsi:type="dcterms:W3CDTF">2015-04-02T14:51:32Z</dcterms:modified>
</cp:coreProperties>
</file>